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араненко Наталья Владимировна" initials="ТНВ" lastIdx="1" clrIdx="0">
    <p:extLst>
      <p:ext uri="{19B8F6BF-5375-455C-9EA6-DF929625EA0E}">
        <p15:presenceInfo xmlns:p15="http://schemas.microsoft.com/office/powerpoint/2012/main" userId="S-1-5-21-2406309404-2846922102-1882049604-53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12" autoAdjust="0"/>
    <p:restoredTop sz="93548" autoAdjust="0"/>
  </p:normalViewPr>
  <p:slideViewPr>
    <p:cSldViewPr snapToGrid="0">
      <p:cViewPr varScale="1">
        <p:scale>
          <a:sx n="92" d="100"/>
          <a:sy n="92" d="100"/>
        </p:scale>
        <p:origin x="12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66451-A37E-4278-AC9F-8E8ECB383C3F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9D731-8E26-4648-9AA6-C0CD4060C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151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9D731-8E26-4648-9AA6-C0CD4060CFD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9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9D731-8E26-4648-9AA6-C0CD4060CFD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00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8865-F787-46FB-BEFB-598D6D785D54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09FF-E8EA-4389-9781-7D43778A8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26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8865-F787-46FB-BEFB-598D6D785D54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09FF-E8EA-4389-9781-7D43778A8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16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8865-F787-46FB-BEFB-598D6D785D54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09FF-E8EA-4389-9781-7D43778A8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20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8865-F787-46FB-BEFB-598D6D785D54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09FF-E8EA-4389-9781-7D43778A8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417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8865-F787-46FB-BEFB-598D6D785D54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09FF-E8EA-4389-9781-7D43778A8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560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8865-F787-46FB-BEFB-598D6D785D54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09FF-E8EA-4389-9781-7D43778A8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93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8865-F787-46FB-BEFB-598D6D785D54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09FF-E8EA-4389-9781-7D43778A8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08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8865-F787-46FB-BEFB-598D6D785D54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09FF-E8EA-4389-9781-7D43778A8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60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8865-F787-46FB-BEFB-598D6D785D54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09FF-E8EA-4389-9781-7D43778A8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9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8865-F787-46FB-BEFB-598D6D785D54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09FF-E8EA-4389-9781-7D43778A8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268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8865-F787-46FB-BEFB-598D6D785D54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09FF-E8EA-4389-9781-7D43778A8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623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68865-F787-46FB-BEFB-598D6D785D54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409FF-E8EA-4389-9781-7D43778A8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981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-2512160"/>
            <a:ext cx="9348717" cy="2988861"/>
          </a:xfrm>
        </p:spPr>
        <p:txBody>
          <a:bodyPr>
            <a:normAutofit/>
          </a:bodyPr>
          <a:lstStyle/>
          <a:p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услуга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внесению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в реестр лицензий на медицинскую деятельность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42394" y="466284"/>
            <a:ext cx="8630322" cy="1509262"/>
          </a:xfrm>
        </p:spPr>
        <p:txBody>
          <a:bodyPr>
            <a:noAutofit/>
          </a:bodyPr>
          <a:lstStyle/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 законом от 04.05.2011 № 99-ФЗ «О лицензировании отдельных видов деятельности»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для принятия решение о переоформлении лицензии при намерении лицензиата осуществлять медицинскую деятельность по адресу места ее осуществления, не указанному в лицензии, либо выполнять новые работы (услуги), составляющие медицинскую деятельность до 30 рабочих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дней (государственная пошлина составляет 3500 рублей, при обращении через Единый портал государственных услуг (ЕПГУ) срок рассмотрения заявления до 15 рабочих дней).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прочих случаях срок переоформления лицензии установлен законом до 10 рабочих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дней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(государственная пошлина составляет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750 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рублей).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платежного поручения размещён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сайте Министерства здравоохранения Камчатского края в сети «Интернет»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46462" y="21450"/>
            <a:ext cx="1769751" cy="1065599"/>
          </a:xfrm>
          <a:prstGeom prst="wedgeRoundRectCallout">
            <a:avLst>
              <a:gd name="adj1" fmla="val -61470"/>
              <a:gd name="adj2" fmla="val 89232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51081" y="-14270"/>
            <a:ext cx="178669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для начала предоставления государственных услуг по вопросам лицензирования является направление  в лицензирующий орган заявления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90296" y="1940021"/>
            <a:ext cx="4918669" cy="685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sz="1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ВНЕСЕНИЯ ИЗМЕНЕНИЙ В </a:t>
            </a:r>
          </a:p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РЕЕСТР ЛИЦЕНЗИЙ</a:t>
            </a:r>
            <a:endParaRPr lang="ru-RU" sz="12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  <a:spcAft>
                <a:spcPts val="0"/>
              </a:spcAft>
            </a:pPr>
            <a:endParaRPr lang="ru-RU" sz="12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236504" y="2055136"/>
            <a:ext cx="3159417" cy="17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36504" y="2041413"/>
            <a:ext cx="28864" cy="4302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215534" y="2653913"/>
            <a:ext cx="715803" cy="14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931337" y="2114522"/>
            <a:ext cx="2097613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реорганизация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юридического лица в форме преобразования</a:t>
            </a: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в форме слияния</a:t>
            </a:r>
            <a:endParaRPr lang="ru-RU" sz="1200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 flipV="1">
            <a:off x="240451" y="3204306"/>
            <a:ext cx="715803" cy="14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68818" y="2981990"/>
            <a:ext cx="2097613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наименования юридического лица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flipV="1">
            <a:off x="253015" y="4235065"/>
            <a:ext cx="715803" cy="14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968818" y="3480127"/>
            <a:ext cx="3041809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зменения адреса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 нахождения, а также в случаях изменения места жительства, имени, фамилии и (в случае, если имеется) отчества индивидуального предпринимателя, реквизитов документа, удостоверяющего его личность</a:t>
            </a:r>
          </a:p>
        </p:txBody>
      </p:sp>
      <p:cxnSp>
        <p:nvCxnSpPr>
          <p:cNvPr id="34" name="Прямая со стрелкой 33"/>
          <p:cNvCxnSpPr/>
          <p:nvPr/>
        </p:nvCxnSpPr>
        <p:spPr>
          <a:xfrm flipV="1">
            <a:off x="286627" y="5251536"/>
            <a:ext cx="715803" cy="14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3095392" y="2638658"/>
            <a:ext cx="1043986" cy="608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300250" y="6329362"/>
            <a:ext cx="715803" cy="14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88142" y="4753565"/>
            <a:ext cx="300316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зменения адресов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 осуществления юридическим лицом или индивидуальным предпринимателем лицензируемого вида </a:t>
            </a:r>
            <a:r>
              <a:rPr lang="ru-RU" sz="1200" dirty="0"/>
              <a:t>деятельности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0255" y="5657671"/>
            <a:ext cx="20557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зменения перечня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выполняемых работ, оказываемых услуг, составляющих лицензируемый вид деятельности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67776" y="2493378"/>
            <a:ext cx="2532946" cy="43473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реорганизации юридического лица в форме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преобразования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переоформлении лицензии и прилагаемые к нему документы представляются в лицензирующий орган не позднее чем через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дней со дня внесения соответствующих изменений в единый государственный реестр юридических лиц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реорганизации юридических лиц в форме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слияния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переоформление лицензии допускается только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условии наличия у каждого участвующего в слиянии юридического лица на дату государственной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правопреемника реорганизованных юридических лиц лицензии на один и тот же вид деятельности.</a:t>
            </a: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82392" y="2296365"/>
            <a:ext cx="4519165" cy="16927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прилагаемые к нему документы направляются через ЕПГУ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либо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принимаются Министерством здравоохранения Камчатского края по описи, копия которой с отметкой о дате приема указанных заявления и документов в день приема вручается соискателю лицензии или направляется ему заказным почтовым отправлением с уведомлением о вручении.</a:t>
            </a:r>
            <a:endParaRPr lang="ru-RU" sz="1300" b="1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7456370" y="4122877"/>
            <a:ext cx="207819" cy="527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11402098" y="4131084"/>
            <a:ext cx="234757" cy="511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9524313" y="4135284"/>
            <a:ext cx="17661" cy="515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032226" y="4728519"/>
            <a:ext cx="1391338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лицензиатом (доверенным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лицом)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8650114" y="4728519"/>
            <a:ext cx="1783723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Направляются заказным почтовым отправлением с уведомлением вручении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0532392" y="4661232"/>
            <a:ext cx="1646733" cy="18466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Направляются в форме электронного документа, подписанного электронной подписью (усиленная квалифицированная электронная подпись)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3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6170" y="2934769"/>
            <a:ext cx="9121254" cy="533233"/>
          </a:xfrm>
        </p:spPr>
        <p:txBody>
          <a:bodyPr>
            <a:noAutofit/>
          </a:bodyPr>
          <a:lstStyle/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56812" y="131219"/>
            <a:ext cx="9846616" cy="10618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Министерство здравоохранения Камчатского края осуществляет проверку полноты и достоверности содержащихся в указанных заявлении и документах 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сведений, затем проводится оценка 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соответствия лицензиата лицензионным требованиям  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 принимается 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 о 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внесении изменений в реестр лицензий 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 об 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отказе внесения 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изменений в реестр лицензий </a:t>
            </a:r>
            <a:endParaRPr lang="ru-RU" sz="15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2133200" y="1223653"/>
            <a:ext cx="256486" cy="4579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5880" y="1700432"/>
            <a:ext cx="2297082" cy="731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изменений в реестр лицензий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2261443" y="1662723"/>
            <a:ext cx="0" cy="1264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1399887" y="2934769"/>
            <a:ext cx="183505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апись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реестр вносится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реестр лицензий в день принятия такого решения.</a:t>
            </a:r>
          </a:p>
        </p:txBody>
      </p:sp>
      <p:sp>
        <p:nvSpPr>
          <p:cNvPr id="37" name="Стрелка вниз 36"/>
          <p:cNvSpPr/>
          <p:nvPr/>
        </p:nvSpPr>
        <p:spPr>
          <a:xfrm>
            <a:off x="9544246" y="1174557"/>
            <a:ext cx="222788" cy="2687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831463" y="1492951"/>
            <a:ext cx="1648354" cy="6658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 в переоформлении лицензии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9544246" y="2229763"/>
            <a:ext cx="0" cy="9716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830932" y="1479586"/>
            <a:ext cx="4391924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отказа в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переоформлении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лицензии является:</a:t>
            </a:r>
          </a:p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наличие в представленных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лицензиатом заявлении и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(или) прилагаемых к нему документах недостоверной или искаженной информации;</a:t>
            </a:r>
          </a:p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установленное в ходе проверки несоответствие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лицензиата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лицензионным требованиям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наличие действующей лицензии на данный вид деятельности, предоставленной этим лицензирующим органом, если иное не предусмотрено положением о лицензировании конкретного вида деятельности.</a:t>
            </a:r>
          </a:p>
        </p:txBody>
      </p:sp>
      <p:sp>
        <p:nvSpPr>
          <p:cNvPr id="47" name="Двойная стрелка влево/вправо 46"/>
          <p:cNvSpPr/>
          <p:nvPr/>
        </p:nvSpPr>
        <p:spPr>
          <a:xfrm>
            <a:off x="8345413" y="1795591"/>
            <a:ext cx="475522" cy="14404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7744436" y="3218959"/>
            <a:ext cx="3929271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отказе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мотивированным обоснованием причин отказа и со ссылкой на конкретные положения нормативных правовых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актов,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являющихся основанием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отказа направляется в форме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электронного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документа.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3902" y="4901040"/>
            <a:ext cx="11845635" cy="1646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документы (если срок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переоформления лицензии установлен законом до 10 рабочих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дней):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заявление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переоформлении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лицензии.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опись прилагаемых документов.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800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 flipH="1">
            <a:off x="290945" y="5375566"/>
            <a:ext cx="4696691" cy="13161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здравоохранения Камчатского края не вправе требовать от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лицензиата указывать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заявлении о предоставлении лицензии сведения, не предусмотренные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формой заявления и документы не предусмотренные описью.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 flipH="1">
            <a:off x="5403272" y="5375566"/>
            <a:ext cx="6622471" cy="13161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Дополнительную информацию по лицензированию можно получить в отделе лицензирования и организации ГО и ЧС в сфере здравоохранения Министерства здравоохранения Камчатского края по адресу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г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Петропавловск-Камчатский, ул. Ленинградская, 118, кабинет 322, а также по телефонам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42-08-56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42-15-48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dirty="0"/>
              <a:t> 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90945" y="0"/>
            <a:ext cx="11443855" cy="52647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(если срок переоформления лицензии установлен законом до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дней,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обращении через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ЕПГУ срок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заявления до 15 рабочих дней):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заявление о переоформлении лицензии.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 копии документов, подтверждающих наличие у лицензиата принадлежащих ему на праве собственности или на ином законном основании зданий, строений, сооружений и (или) помещений, необходимых для выполнения заявленных работ (услуг), права на которые не зарегистрированы в ЕГР прав на недвижимое имущество и сделок с ним (в случае, если такие права зарегистрированы в указанном реестре, - сведения об этих зданиях, строениях, сооружениях и (или) помещениях);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 копии документов, подтверждающих наличие у лицензиата принадлежащих ему на праве собственности или на ином законном основании медицинских изделий (оборудования, аппаратов, приборов, инструментов), необходимых для выполнения заявленных работ);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 сведения о наличии выданного в установленном порядке санитарно-эпидемиологического заключения;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 сведения о государственной регистрации медицинских изделий (оборудования, аппаратов, приборов, инструментов), необходимых для выполнения соискателем лицензии заявленных работ (услуг);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 копии документов, подтверждающих наличие у заключивших с лицензиатом трудовые договоры работников, соответствующего среднего, высшего, послевузовского и (или) дополнительного медицинского или иного необходимого для выполнения заявленных работ (услуг) профессионального образования и сертификата специалиста (для специалистов с медицинским образованием);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 копии документов, подтверждающих наличие у заключивших с лицензиатом трудовые договоры работников, осуществляющих техническое обслуживание медицинских изделий (оборудования, аппаратов, приборов, инструментов) и имеющих необходимое профессиональное образование и (или) квалификацию, либо копия договора с организацией, имеющей лицензию на осуществление соответствующей деятельности.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 опись прилагаемых документов.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.сведения о  размещении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единой государственной информационной системе в сфере здравоохранения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 о медицинской организации (в федеральном реестре медицинских организаций) и 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сотрудниках (в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федеральном регистре медицинских работников), в составе, установленном Положением о единой государственной информационной системе в сфере здравоохранения, утвержденным постановлением Правительства Российской Федерации от 5 мая 2018 г. N 555 "О единой государственной информационной системе в сфере здравоохранения".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79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549</Words>
  <Application>Microsoft Office PowerPoint</Application>
  <PresentationFormat>Широкоэкранный</PresentationFormat>
  <Paragraphs>52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Государственная услуга по внесению изменений в реестр лицензий на медицинскую деятельность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услуга по предоставлению лицензии на осуществление медицинской деятельности </dc:title>
  <dc:creator>Тараненко Наталья Владимировна</dc:creator>
  <cp:lastModifiedBy>Тараненко Наталья Владимировна</cp:lastModifiedBy>
  <cp:revision>115</cp:revision>
  <cp:lastPrinted>2020-02-12T03:54:45Z</cp:lastPrinted>
  <dcterms:created xsi:type="dcterms:W3CDTF">2020-02-09T22:59:40Z</dcterms:created>
  <dcterms:modified xsi:type="dcterms:W3CDTF">2022-03-23T22:21:02Z</dcterms:modified>
</cp:coreProperties>
</file>