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раненко Наталья Владимировна" initials="ТНВ" lastIdx="1" clrIdx="0">
    <p:extLst>
      <p:ext uri="{19B8F6BF-5375-455C-9EA6-DF929625EA0E}">
        <p15:presenceInfo xmlns:p15="http://schemas.microsoft.com/office/powerpoint/2012/main" userId="S-1-5-21-2406309404-2846922102-1882049604-53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12" autoAdjust="0"/>
    <p:restoredTop sz="93548" autoAdjust="0"/>
  </p:normalViewPr>
  <p:slideViewPr>
    <p:cSldViewPr snapToGrid="0">
      <p:cViewPr varScale="1">
        <p:scale>
          <a:sx n="69" d="100"/>
          <a:sy n="69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66451-A37E-4278-AC9F-8E8ECB383C3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9D731-8E26-4648-9AA6-C0CD4060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15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9D731-8E26-4648-9AA6-C0CD4060CF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9D731-8E26-4648-9AA6-C0CD4060CF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6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0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41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56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93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60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26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2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8865-F787-46FB-BEFB-598D6D785D54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409FF-E8EA-4389-9781-7D43778A8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8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-2512160"/>
            <a:ext cx="9348717" cy="2988861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 по предоставлению лицензии на осуществление медицинской деятельности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462" y="476701"/>
            <a:ext cx="9121254" cy="533233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лицензии или об отказе в ее предоставлении до сорока пяти рабочих дней со дня приема заявления о предоставлении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лицензии. Государственная пошлина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предоставление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 составляет 7500 рублей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(образец размещен на сайте Министерства здравоохранения Камчатского края в сети «Интернет»)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169551"/>
            <a:ext cx="12192000" cy="5761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87245" y="53984"/>
            <a:ext cx="1769751" cy="1065599"/>
          </a:xfrm>
          <a:prstGeom prst="wedgeRoundRectCallout">
            <a:avLst>
              <a:gd name="adj1" fmla="val -61470"/>
              <a:gd name="adj2" fmla="val 8923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3405" y="0"/>
            <a:ext cx="17866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начала предоставления государственных услуг по вопросам лицензирования является направление  в лицензирующий орган заявления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245" y="1520590"/>
            <a:ext cx="31788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установленной форме (образец размещен на сайте Министерства здравоохранения Камчатского края в сети «Интернет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копии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подтверждающих наличие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принадлежащих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праве собственности или на ином законном основании зданий, строений, сооружений и (или) помещений, необходимых для выполнения заявленных работ (услуг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подтверждающих наличие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принадлежащих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праве собственности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ином законном основании медицинских изделий (оборудования, аппаратов, приборов, инструментов), необходимых для выполнения заявленных работ (услуг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выданного в установленном порядке санитарно-эпидемиологического заключения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государственной регистрации медицинских изделий (оборудования, аппаратов, приборов, инструментов), необходимых для выполнения соискателем лицензии заявленных работ (услуг);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копии документов, подтверждающих:                   а)  наличие  у руководителя медицинской организации, заместителей руководителя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2053" y="1119583"/>
            <a:ext cx="2781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документы: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84617" y="1486635"/>
            <a:ext cx="32348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организации, ответственных за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деятельности, руководителя структурного подразделения иной организации, ответственного за осуществление медицинской деятельности, - высшего медицинского образования, послевузовского и (или) дополнительного профессионального образования, предусмотренного квалификационными требованиями к специалистам с высшим и послевузовским медицинским образованием в сфере здравоохранения, сертификата специалиста, а также дополнительного профессионального образования и сертификата специалиста по специальности "организация здравоохранения и общественное здоровье";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наличие у руководителя структурного подразделения медицинской организации, осуществляющего медицинскую деятельность, - высшего профессионального образования, послевузовского (для специалистов с медицинским образованием) и (или) дополнительного профессионального образования, предусмотренного квалификационными требованиями к специалистам с высшим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послевузовским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43126" y="1388109"/>
            <a:ext cx="34500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 образованием в сфере здравоохранения, и сертификата специалиста (для специалистов с медицинским образованием);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наличие у индивидуального предпринимателя - высшего медицинского образования, послевузовского и (или) дополнительного профессионального образования, предусмотренного квалификационными требованиями к специалистам с высшим и послевузовским медицинским образованием в сфере здравоохранения, и сертификата специалиста, а при намерении осуществлять доврачебную помощь - среднего медицинского образования и сертификата специалиста по соответствующей специальности;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подтверждающих наличие у лиц, указанных в пункте 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стажа работы по специальности: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 лет - при наличии высшего медицинского образования;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 лет - при наличии среднего медицинского образования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подтверждающих наличие у заключивших с соискателем лицензии трудовые договоры работников, соответствующего среднего, высшего, послевузовского и (или) дополнительного медицинского или иного необходимого для выполнения заявленных работ (услуг) профессионального образования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93170" y="1367305"/>
            <a:ext cx="23332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сертификата специалиста (для специалистов с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 образованием);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копии документов, подтверждающих наличие у заключивших с соискателем лицензии трудовые договоры работников, осуществляющих техническое обслуживание медицинских изделий (оборудования, аппаратов, приборов, инструментов) и имеющих необходимое профессиональное образование и (или) квалификацию, либо копия договора с организацией, имеющей лицензию на осуществление соответствующей деятельности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копия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подтверждающего уплату государственной пошлины за предоставление лицензии (образец размещен на сайте Министерства здравоохранения Камчатского края в сети «Интернет»);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опись прилагаемых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8183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2198" y="-2026372"/>
            <a:ext cx="9348717" cy="298886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предоставлении лицензии и прилагаемые к нему документы принимаются Министерством здравоохранения Камчатского края по описи, копия которой с отметкой о дате приема указанных заявления и документов в день приема вручается соискателю лицензии или направляется ему заказным почтовым отправлением с уведомлением о вручении.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5929" y="2932895"/>
            <a:ext cx="9121254" cy="533233"/>
          </a:xfrm>
        </p:spPr>
        <p:txBody>
          <a:bodyPr>
            <a:noAutofit/>
          </a:bodyPr>
          <a:lstStyle/>
          <a:p>
            <a:endParaRPr lang="ru-RU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128073" y="939140"/>
            <a:ext cx="326285" cy="484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39057" y="1588383"/>
            <a:ext cx="2111928" cy="985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соискателем лицензии (доверенным лицом)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12348" y="1588383"/>
            <a:ext cx="2125984" cy="97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аправляются заказным почтовым отправлением с уведомлением вручении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839200" y="1387534"/>
            <a:ext cx="2446473" cy="1230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в форме электронного документа, подписанного электронной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 (усиленная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квалифицированная электронная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495021" y="935480"/>
            <a:ext cx="326285" cy="484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9749610" y="962489"/>
            <a:ext cx="326285" cy="484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53248" y="2696125"/>
            <a:ext cx="9846616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здравоохранения Камчатского края осуществляет проверку полноты и достоверности содержащихся в указанных заявлении и документах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сведений, затем проводится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выездная проверка соответствия соискателя лицензии лицензионным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требованиям и 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принимает решение о предоставлении лицензии или об отказе в ее предоставлении.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783630" y="3740495"/>
            <a:ext cx="256486" cy="457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72388" y="4220257"/>
            <a:ext cx="1648354" cy="66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лицензии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363542" y="4590886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996565" y="4441010"/>
            <a:ext cx="0" cy="790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1631461" y="4909820"/>
            <a:ext cx="708567" cy="595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5328" y="5529010"/>
            <a:ext cx="163146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лицензии получает непосредственно соискатель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 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доверенное лицо)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85686" y="5254853"/>
            <a:ext cx="183505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лицензии направляется заказным  почтовым отправлением с отметкой о вручении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9432852" y="3753608"/>
            <a:ext cx="222788" cy="268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379324" y="5187565"/>
            <a:ext cx="2801038" cy="14061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в заявлении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необходимость получения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документа, лицензирующий орган направляет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лицензию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документа, подписанного электронной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720069" y="4011532"/>
            <a:ext cx="1648354" cy="66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предоставлении лицензии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9544246" y="4120332"/>
            <a:ext cx="0" cy="789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61297" y="3805407"/>
            <a:ext cx="457146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отказа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 является: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наличие в представленных соискателем лицензии заявлении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прилагаемых к нему документах недостоверной или искаженной информации;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установленное в ходе проверки несоответствие соискателя лицензии лицензионным требованиям.</a:t>
            </a:r>
          </a:p>
        </p:txBody>
      </p:sp>
      <p:sp>
        <p:nvSpPr>
          <p:cNvPr id="47" name="Двойная стрелка влево/вправо 46"/>
          <p:cNvSpPr/>
          <p:nvPr/>
        </p:nvSpPr>
        <p:spPr>
          <a:xfrm>
            <a:off x="8244547" y="4344451"/>
            <a:ext cx="475522" cy="14404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8374241" y="4729811"/>
            <a:ext cx="708567" cy="595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9760043" y="4004140"/>
            <a:ext cx="910635" cy="673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7281745" y="5338655"/>
            <a:ext cx="1451019" cy="12060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получает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соискатель лицензии (доверенное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лицо)</a:t>
            </a:r>
            <a:endParaRPr lang="ru-RU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9027076" y="5001491"/>
            <a:ext cx="1114451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направляется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 почтовым отправлением с отметкой о вручении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214858" y="4757345"/>
            <a:ext cx="1977141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в заявлении указывается на необходимость получения лицензии в форме электронного документа, лицензирующий орган направляет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документа, подписанного электронной подписью</a:t>
            </a:r>
          </a:p>
        </p:txBody>
      </p:sp>
    </p:spTree>
    <p:extLst>
      <p:ext uri="{BB962C8B-B14F-4D97-AF65-F5344CB8AC3E}">
        <p14:creationId xmlns:p14="http://schemas.microsoft.com/office/powerpoint/2010/main" val="19780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 flipH="1">
            <a:off x="1385452" y="374072"/>
            <a:ext cx="3990111" cy="5888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Министерство здравоохранения Камчатского края не вправе требовать от соискателя лицензии указывать в заявлении о предоставлении лицензии сведения, не предусмотренные </a:t>
            </a:r>
            <a:r>
              <a:rPr lang="ru-RU" sz="2000" dirty="0" smtClean="0"/>
              <a:t>формой заявления</a:t>
            </a:r>
            <a:endParaRPr lang="ru-RU" sz="2000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 flipH="1">
            <a:off x="6871853" y="374072"/>
            <a:ext cx="3990111" cy="5888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Дополнительную информацию по лицензированию можно получить в отделе лицензирования и организации ГО и ЧС в сфере здравоохранения Министерства здравоохранения Камчатского края по адресу </a:t>
            </a:r>
            <a:r>
              <a:rPr lang="ru-RU" sz="2000" dirty="0" smtClean="0"/>
              <a:t>                                        г</a:t>
            </a:r>
            <a:r>
              <a:rPr lang="ru-RU" sz="2000" dirty="0"/>
              <a:t>. Петропавловск-Камчатский, ул. Ленинградская, 118, кабинет 322, а также по телефонам </a:t>
            </a:r>
            <a:r>
              <a:rPr lang="ru-RU" sz="2000" dirty="0" smtClean="0"/>
              <a:t>  42-08-56</a:t>
            </a:r>
            <a:r>
              <a:rPr lang="ru-RU" sz="2000" dirty="0"/>
              <a:t>, 42-15-48.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287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675</Words>
  <Application>Microsoft Office PowerPoint</Application>
  <PresentationFormat>Широкоэкранный</PresentationFormat>
  <Paragraphs>47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Государственная услуга по предоставлению лицензии на осуществление медицинской деятельности </vt:lpstr>
      <vt:lpstr>Заявление о предоставлении лицензии и прилагаемые к нему документы принимаются Министерством здравоохранения Камчатского края по описи, копия которой с отметкой о дате приема указанных заявления и документов в день приема вручается соискателю лицензии или направляется ему заказным почтовым отправлением с уведомлением о вручении.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услуга по предоставлению лицензии на осуществление медицинской деятельности </dc:title>
  <dc:creator>Тараненко Наталья Владимировна</dc:creator>
  <cp:lastModifiedBy>Тараненко Наталья Владимировна</cp:lastModifiedBy>
  <cp:revision>54</cp:revision>
  <cp:lastPrinted>2020-02-10T03:53:41Z</cp:lastPrinted>
  <dcterms:created xsi:type="dcterms:W3CDTF">2020-02-09T22:59:40Z</dcterms:created>
  <dcterms:modified xsi:type="dcterms:W3CDTF">2020-02-10T05:57:10Z</dcterms:modified>
</cp:coreProperties>
</file>